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sldIdLst>
    <p:sldId id="256" r:id="rId2"/>
    <p:sldId id="257" r:id="rId3"/>
    <p:sldId id="261" r:id="rId4"/>
    <p:sldId id="259" r:id="rId5"/>
    <p:sldId id="260" r:id="rId6"/>
    <p:sldId id="273" r:id="rId7"/>
    <p:sldId id="274" r:id="rId8"/>
    <p:sldId id="262" r:id="rId9"/>
    <p:sldId id="263" r:id="rId10"/>
    <p:sldId id="264" r:id="rId11"/>
    <p:sldId id="265" r:id="rId12"/>
    <p:sldId id="266" r:id="rId13"/>
    <p:sldId id="275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9" d="100"/>
          <a:sy n="89" d="100"/>
        </p:scale>
        <p:origin x="-1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862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52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9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77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05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640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97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7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68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17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392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764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814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592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8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04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4F473-174B-4337-8971-47D1E0101717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7A075FB-D48C-4E7A-86C9-AC4B05D2A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0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99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8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976794" y="551704"/>
            <a:ext cx="52838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1. Общие сведения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31982" y="2297678"/>
            <a:ext cx="59177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Местность где планируется </a:t>
            </a:r>
          </a:p>
          <a:p>
            <a:r>
              <a:rPr lang="ru-RU" sz="2000" dirty="0" smtClean="0"/>
              <a:t>провести </a:t>
            </a:r>
            <a:r>
              <a:rPr lang="ru-RU" sz="2000" dirty="0" smtClean="0"/>
              <a:t>Фестиваль альпинизма «Полюс холода» – хребет </a:t>
            </a:r>
            <a:r>
              <a:rPr lang="ru-RU" sz="2000" dirty="0" err="1" smtClean="0"/>
              <a:t>Тас</a:t>
            </a:r>
            <a:r>
              <a:rPr lang="ru-RU" sz="2000" dirty="0" smtClean="0"/>
              <a:t>–</a:t>
            </a:r>
            <a:r>
              <a:rPr lang="ru-RU" sz="2000" dirty="0" err="1" smtClean="0"/>
              <a:t>Кыстаабыт</a:t>
            </a:r>
            <a:r>
              <a:rPr lang="ru-RU" sz="2000" dirty="0" smtClean="0"/>
              <a:t> (хребет Сарычева</a:t>
            </a:r>
            <a:r>
              <a:rPr lang="ru-RU" sz="2000" dirty="0" smtClean="0"/>
              <a:t>) в </a:t>
            </a:r>
            <a:r>
              <a:rPr lang="ru-RU" sz="2000" dirty="0" smtClean="0"/>
              <a:t>10 км от п. </a:t>
            </a:r>
            <a:r>
              <a:rPr lang="ru-RU" sz="2000" dirty="0"/>
              <a:t>Усть-Нера</a:t>
            </a:r>
            <a:r>
              <a:rPr lang="ru-RU" sz="2000" dirty="0" smtClean="0"/>
              <a:t>, Оймяконского </a:t>
            </a:r>
            <a:r>
              <a:rPr lang="ru-RU" sz="2000" dirty="0"/>
              <a:t>улуса Республики Саха (</a:t>
            </a:r>
            <a:r>
              <a:rPr lang="ru-RU" sz="2000" dirty="0" smtClean="0"/>
              <a:t>Якутия</a:t>
            </a:r>
            <a:r>
              <a:rPr lang="ru-RU" sz="2000" dirty="0" smtClean="0"/>
              <a:t>), в </a:t>
            </a:r>
            <a:r>
              <a:rPr lang="ru-RU" sz="2000" dirty="0"/>
              <a:t>1000 км от г. Якутска. </a:t>
            </a:r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Фестиваль продлится </a:t>
            </a:r>
            <a:r>
              <a:rPr lang="ru-RU" sz="2000" dirty="0" smtClean="0"/>
              <a:t>6 </a:t>
            </a:r>
            <a:r>
              <a:rPr lang="ru-RU" sz="2000" dirty="0" smtClean="0"/>
              <a:t>дней,</a:t>
            </a:r>
          </a:p>
          <a:p>
            <a:r>
              <a:rPr lang="ru-RU" sz="2000" dirty="0" smtClean="0"/>
              <a:t>с 23.06.21 по 28.06.21 гг.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915" y="1922385"/>
            <a:ext cx="4432111" cy="407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5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91" y="818866"/>
            <a:ext cx="10058400" cy="566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2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39" y="586853"/>
            <a:ext cx="10058400" cy="566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1" b="5912"/>
          <a:stretch/>
        </p:blipFill>
        <p:spPr>
          <a:xfrm>
            <a:off x="6367984" y="940279"/>
            <a:ext cx="5129893" cy="5512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6" b="6541"/>
          <a:stretch/>
        </p:blipFill>
        <p:spPr>
          <a:xfrm>
            <a:off x="832907" y="948906"/>
            <a:ext cx="5129893" cy="54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547" y="594636"/>
            <a:ext cx="8911687" cy="1280890"/>
          </a:xfrm>
        </p:spPr>
        <p:txBody>
          <a:bodyPr/>
          <a:lstStyle/>
          <a:p>
            <a:r>
              <a:rPr lang="ru-RU" dirty="0" smtClean="0"/>
              <a:t>Аннотация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5831" y="1362973"/>
            <a:ext cx="7090913" cy="2122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Проект посвящен 100-летию образования ЯАССР, заключается в проведении Фестиваля </a:t>
            </a:r>
            <a:r>
              <a:rPr lang="ru-RU" sz="2000" dirty="0" smtClean="0"/>
              <a:t>альпинизма     </a:t>
            </a:r>
            <a:r>
              <a:rPr lang="ru-RU" sz="2000" dirty="0"/>
              <a:t>и горного туризма на </a:t>
            </a:r>
            <a:r>
              <a:rPr lang="ru-RU" sz="2000" dirty="0" smtClean="0"/>
              <a:t>хребте </a:t>
            </a:r>
            <a:r>
              <a:rPr lang="ru-RU" sz="2000" dirty="0" err="1" smtClean="0"/>
              <a:t>Тас-Кыстаабыт</a:t>
            </a:r>
            <a:r>
              <a:rPr lang="ru-RU" sz="2000" dirty="0" smtClean="0"/>
              <a:t> вблизи       п. Усть-Нера в Оймяконском улусе.</a:t>
            </a:r>
          </a:p>
          <a:p>
            <a:pPr marL="0" indent="0">
              <a:buNone/>
            </a:pPr>
            <a:r>
              <a:rPr lang="ru-RU" sz="2000" dirty="0" smtClean="0"/>
              <a:t>Данный проект направлен на развитие альпинизма   и туризма в Республике Саха (Якутия).</a:t>
            </a:r>
          </a:p>
        </p:txBody>
      </p:sp>
      <p:pic>
        <p:nvPicPr>
          <p:cNvPr id="3074" name="Picture 2" descr="http://school5.yaguo.ru/wp-content/uploads/2021/04/100-let-yaass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" t="17088" r="54157" b="18111"/>
          <a:stretch/>
        </p:blipFill>
        <p:spPr bwMode="auto">
          <a:xfrm>
            <a:off x="9227236" y="1150321"/>
            <a:ext cx="2380891" cy="214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35831" y="3554082"/>
            <a:ext cx="95722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Проект инициирует обращение внимания детей и молодежи к здоровому образу жизни, занятиям физической культурой и спортом, занятию туризмом, безопасному занятию горными восхождениями, популяризации спортивного альпинизма и туризма, обучению первичным навыкам альпинизма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Проект направлен на молодежь, занимающую активную жизненную позицию: учащихся старших классов, студентов, рабочую молодежь, туристов и альпинистов Якутии и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79657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887" y="632737"/>
            <a:ext cx="8911687" cy="1280890"/>
          </a:xfrm>
        </p:spPr>
        <p:txBody>
          <a:bodyPr/>
          <a:lstStyle/>
          <a:p>
            <a:r>
              <a:rPr lang="ru-RU" dirty="0" smtClean="0"/>
              <a:t>О нашей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8469" y="1414731"/>
            <a:ext cx="10455214" cy="516722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Членами </a:t>
            </a:r>
            <a:r>
              <a:rPr lang="ru-RU" dirty="0" smtClean="0"/>
              <a:t>Федерации на </a:t>
            </a:r>
            <a:r>
              <a:rPr lang="ru-RU" dirty="0"/>
              <a:t>постоянной основе проводится работа по развитию инфраструктуры и созданию материально-технической базы для занятий </a:t>
            </a:r>
            <a:r>
              <a:rPr lang="ru-RU" dirty="0" smtClean="0"/>
              <a:t>альпинизмом           </a:t>
            </a:r>
            <a:r>
              <a:rPr lang="ru-RU" dirty="0"/>
              <a:t>и скалолазанием в РС (Я), при содействии членов </a:t>
            </a:r>
            <a:r>
              <a:rPr lang="ru-RU" dirty="0" smtClean="0"/>
              <a:t>Федерации </a:t>
            </a:r>
            <a:r>
              <a:rPr lang="ru-RU" dirty="0"/>
              <a:t>строятся скалолазные </a:t>
            </a:r>
            <a:r>
              <a:rPr lang="ru-RU" dirty="0" smtClean="0"/>
              <a:t>стенды              </a:t>
            </a:r>
            <a:r>
              <a:rPr lang="ru-RU" dirty="0"/>
              <a:t>в средних общеобразовательных школах города Якутска.</a:t>
            </a:r>
          </a:p>
          <a:p>
            <a:pPr marL="0" indent="0">
              <a:buNone/>
            </a:pPr>
            <a:r>
              <a:rPr lang="ru-RU" dirty="0" smtClean="0"/>
              <a:t>Альпинистами Федерации – неоднократно </a:t>
            </a:r>
            <a:r>
              <a:rPr lang="ru-RU" dirty="0"/>
              <a:t>совершались выезды на альпинистские учебно-тренировочные сборы в Якутии, </a:t>
            </a:r>
            <a:r>
              <a:rPr lang="ru-RU" dirty="0" smtClean="0"/>
              <a:t>Алтае</a:t>
            </a:r>
            <a:r>
              <a:rPr lang="ru-RU" dirty="0"/>
              <a:t>, </a:t>
            </a:r>
            <a:r>
              <a:rPr lang="ru-RU" dirty="0" smtClean="0"/>
              <a:t>Саянах</a:t>
            </a:r>
            <a:r>
              <a:rPr lang="ru-RU" dirty="0"/>
              <a:t>, </a:t>
            </a:r>
            <a:r>
              <a:rPr lang="ru-RU" dirty="0" smtClean="0"/>
              <a:t>Кавказе</a:t>
            </a:r>
            <a:r>
              <a:rPr lang="ru-RU" dirty="0"/>
              <a:t>, </a:t>
            </a:r>
            <a:r>
              <a:rPr lang="ru-RU" dirty="0" smtClean="0"/>
              <a:t>Средней </a:t>
            </a:r>
            <a:r>
              <a:rPr lang="ru-RU" dirty="0"/>
              <a:t>Азии и других горных системах мира. В период с 2015 по 2019 </a:t>
            </a:r>
            <a:r>
              <a:rPr lang="ru-RU" dirty="0" smtClean="0"/>
              <a:t>г. </a:t>
            </a:r>
            <a:r>
              <a:rPr lang="ru-RU" dirty="0"/>
              <a:t>проведены пять Фестивалей экстремального туризма на </a:t>
            </a:r>
            <a:r>
              <a:rPr lang="ru-RU" dirty="0" smtClean="0"/>
              <a:t>Еланке, в которых ежегодно </a:t>
            </a:r>
            <a:r>
              <a:rPr lang="ru-RU" dirty="0"/>
              <a:t>принимали участие по 100-200 </a:t>
            </a:r>
            <a:r>
              <a:rPr lang="ru-RU" dirty="0" smtClean="0"/>
              <a:t>человек.</a:t>
            </a:r>
          </a:p>
          <a:p>
            <a:pPr marL="0" indent="0">
              <a:buNone/>
            </a:pPr>
            <a:r>
              <a:rPr lang="ru-RU" dirty="0" smtClean="0"/>
              <a:t>С 2015 г</a:t>
            </a:r>
            <a:r>
              <a:rPr lang="en-US" dirty="0"/>
              <a:t>.</a:t>
            </a:r>
            <a:r>
              <a:rPr lang="ru-RU" dirty="0" smtClean="0"/>
              <a:t> </a:t>
            </a:r>
            <a:r>
              <a:rPr lang="ru-RU" dirty="0"/>
              <a:t>проводятся республиканские и городские детско-юношеские </a:t>
            </a:r>
            <a:r>
              <a:rPr lang="ru-RU" dirty="0" smtClean="0"/>
              <a:t>соревнования              </a:t>
            </a:r>
            <a:r>
              <a:rPr lang="ru-RU" dirty="0"/>
              <a:t>по скалолазанию, а также многочисленные мастер-классы с участием </a:t>
            </a:r>
            <a:r>
              <a:rPr lang="ru-RU" dirty="0" smtClean="0"/>
              <a:t>членов </a:t>
            </a:r>
            <a:r>
              <a:rPr lang="ru-RU" dirty="0"/>
              <a:t>сборной России, известных тренеров и спортсменов из дальнего зарубежья. По инициативе альпинистов </a:t>
            </a:r>
            <a:r>
              <a:rPr lang="ru-RU" dirty="0" smtClean="0"/>
              <a:t>Федерации </a:t>
            </a:r>
            <a:r>
              <a:rPr lang="ru-RU" dirty="0"/>
              <a:t>и по согласованию с ГУ Дирекция МСИ «Дети Азии» в течении 2015 </a:t>
            </a:r>
            <a:r>
              <a:rPr lang="ru-RU" dirty="0" smtClean="0"/>
              <a:t>г. </a:t>
            </a:r>
            <a:r>
              <a:rPr lang="ru-RU" dirty="0"/>
              <a:t>молодыми активистами федерации проведена общественная работа по поднятию Флага VI МСИ «Дети Азии» на вершинах Алтая, Крыма, Кавказа и Саян.</a:t>
            </a:r>
          </a:p>
          <a:p>
            <a:pPr marL="0" indent="0">
              <a:buNone/>
            </a:pPr>
            <a:r>
              <a:rPr lang="ru-RU" dirty="0"/>
              <a:t>В 2019 </a:t>
            </a:r>
            <a:r>
              <a:rPr lang="ru-RU" dirty="0" smtClean="0"/>
              <a:t>и 2021 г. </a:t>
            </a:r>
            <a:r>
              <a:rPr lang="ru-RU" dirty="0"/>
              <a:t>альпинистами ФАиС РС (Я) были осуществлены </a:t>
            </a:r>
            <a:r>
              <a:rPr lang="ru-RU" dirty="0" err="1" smtClean="0"/>
              <a:t>альпсборы</a:t>
            </a:r>
            <a:r>
              <a:rPr lang="ru-RU" dirty="0" smtClean="0"/>
              <a:t> в </a:t>
            </a:r>
            <a:r>
              <a:rPr lang="ru-RU" dirty="0"/>
              <a:t>районе горы Афродита с целью подготовки альпинистских маршрутов. Был осмотрен район, </a:t>
            </a:r>
            <a:r>
              <a:rPr lang="ru-RU" dirty="0" smtClean="0"/>
              <a:t>стоянок       </a:t>
            </a:r>
            <a:r>
              <a:rPr lang="ru-RU" dirty="0"/>
              <a:t>и занятий, подготовлено, описано и зарегистрировано в Федерации альпинизма России восемь маршрутов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381" y="534837"/>
            <a:ext cx="1155221" cy="115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7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4272" y="0"/>
            <a:ext cx="696772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2092" y="1488394"/>
            <a:ext cx="1048180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/>
              <a:t>Несмотря на общую положительную динамику в области въездного туризма, индустрия туризма в </a:t>
            </a:r>
            <a:r>
              <a:rPr lang="ru-RU" sz="2000" dirty="0" smtClean="0"/>
              <a:t>РС(Я) </a:t>
            </a:r>
            <a:r>
              <a:rPr lang="ru-RU" sz="2000" dirty="0"/>
              <a:t>в целом и </a:t>
            </a:r>
            <a:r>
              <a:rPr lang="ru-RU" sz="2000" dirty="0" smtClean="0"/>
              <a:t>Арктического </a:t>
            </a:r>
            <a:r>
              <a:rPr lang="ru-RU" sz="2000" dirty="0"/>
              <a:t>туризма в частности остается на сегодняшний день крайне неразвитой, одной из причин этого является </a:t>
            </a:r>
            <a:r>
              <a:rPr lang="ru-RU" sz="2000" b="1" dirty="0"/>
              <a:t>кадровый дефицит в квалифицированных инструкторах</a:t>
            </a:r>
            <a:r>
              <a:rPr lang="ru-RU" sz="2000" dirty="0"/>
              <a:t> по горному туризму и альпинизму.</a:t>
            </a:r>
            <a:r>
              <a:rPr lang="ru-RU" sz="2000" b="1" dirty="0"/>
              <a:t>	</a:t>
            </a:r>
            <a:endParaRPr lang="ru-RU" sz="2000" dirty="0"/>
          </a:p>
          <a:p>
            <a:r>
              <a:rPr lang="ru-RU" sz="2000" i="1" dirty="0"/>
              <a:t> </a:t>
            </a:r>
            <a:endParaRPr lang="ru-RU" sz="2000" dirty="0"/>
          </a:p>
          <a:p>
            <a:pPr lvl="0"/>
            <a:r>
              <a:rPr lang="ru-RU" sz="2000" b="1" dirty="0"/>
              <a:t>Обучение навыкам безопасных восхождений на горные вершины. </a:t>
            </a:r>
            <a:endParaRPr lang="ru-RU" sz="2000" dirty="0"/>
          </a:p>
          <a:p>
            <a:r>
              <a:rPr lang="ru-RU" sz="2000" i="1" dirty="0"/>
              <a:t>Данный проект обратит внимание населения на возможности по обучению навыкам альпинизма что может способствовать уменьшению рисков травматизма и несчастных случаев при занятии горным туризмом.</a:t>
            </a:r>
            <a:endParaRPr lang="ru-RU" sz="2000" dirty="0"/>
          </a:p>
          <a:p>
            <a:r>
              <a:rPr lang="ru-RU" sz="2000" b="1" dirty="0"/>
              <a:t> </a:t>
            </a:r>
            <a:endParaRPr lang="ru-RU" sz="2000" dirty="0"/>
          </a:p>
          <a:p>
            <a:pPr lvl="0"/>
            <a:r>
              <a:rPr lang="ru-RU" sz="2000" dirty="0" smtClean="0"/>
              <a:t>Отсутствие категорийных походов как популярного вида</a:t>
            </a:r>
          </a:p>
          <a:p>
            <a:pPr lvl="0"/>
            <a:r>
              <a:rPr lang="ru-RU" sz="2000" dirty="0" smtClean="0"/>
              <a:t>активного отдыха у детей.</a:t>
            </a:r>
            <a:endParaRPr lang="ru-RU" sz="2000" dirty="0"/>
          </a:p>
          <a:p>
            <a:endParaRPr lang="ru-RU" sz="44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63980" y="370935"/>
            <a:ext cx="8911687" cy="9733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Постановка проблемы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2119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6762" y="1587260"/>
            <a:ext cx="59781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Популяризация и развитие альпинистского и туристского района в Оймяконском </a:t>
            </a:r>
            <a:r>
              <a:rPr lang="ru-RU" sz="2400" dirty="0" smtClean="0"/>
              <a:t>улусе,</a:t>
            </a:r>
          </a:p>
          <a:p>
            <a:r>
              <a:rPr lang="ru-RU" sz="2400" dirty="0" smtClean="0"/>
              <a:t>с </a:t>
            </a:r>
            <a:r>
              <a:rPr lang="ru-RU" sz="2400" dirty="0"/>
              <a:t>возможностью проведения в Якутии </a:t>
            </a:r>
            <a:r>
              <a:rPr lang="ru-RU" sz="2400" dirty="0" err="1"/>
              <a:t>альпмероприятий</a:t>
            </a:r>
            <a:r>
              <a:rPr lang="ru-RU" sz="2400" dirty="0"/>
              <a:t> и </a:t>
            </a:r>
            <a:r>
              <a:rPr lang="ru-RU" sz="2400" dirty="0" err="1"/>
              <a:t>категорийных</a:t>
            </a:r>
            <a:r>
              <a:rPr lang="ru-RU" sz="2400" dirty="0"/>
              <a:t> туристических походов на постоянной </a:t>
            </a:r>
            <a:r>
              <a:rPr lang="ru-RU" sz="2400" dirty="0" smtClean="0"/>
              <a:t>основе, выполнения </a:t>
            </a:r>
            <a:r>
              <a:rPr lang="ru-RU" sz="2400" dirty="0"/>
              <a:t>разрядных требований по альпинизму и спортивному туризму.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78976" y="129395"/>
            <a:ext cx="8911687" cy="9733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Цели проекта</a:t>
            </a:r>
            <a:endParaRPr lang="ru-RU" sz="3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105" y="158726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9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87592" y="1723881"/>
            <a:ext cx="9737677" cy="393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проведение </a:t>
            </a:r>
            <a:r>
              <a:rPr lang="ru-RU" sz="2000" dirty="0"/>
              <a:t>массовых альпинистских </a:t>
            </a:r>
            <a:r>
              <a:rPr lang="ru-RU" sz="2000" dirty="0" smtClean="0"/>
              <a:t>сборов </a:t>
            </a:r>
            <a:r>
              <a:rPr lang="ru-RU" sz="2000" dirty="0"/>
              <a:t>в Республике </a:t>
            </a:r>
            <a:r>
              <a:rPr lang="ru-RU" sz="2000" dirty="0" smtClean="0"/>
              <a:t>Саха, </a:t>
            </a:r>
            <a:r>
              <a:rPr lang="ru-RU" sz="2000" dirty="0"/>
              <a:t>совершенствование технического уровня по </a:t>
            </a:r>
            <a:r>
              <a:rPr lang="ru-RU" sz="2000" dirty="0" smtClean="0"/>
              <a:t>альпинизму</a:t>
            </a:r>
          </a:p>
          <a:p>
            <a:endParaRPr lang="ru-RU" sz="2000" dirty="0"/>
          </a:p>
          <a:p>
            <a:r>
              <a:rPr lang="ru-RU" sz="2000" dirty="0" smtClean="0"/>
              <a:t>совершение </a:t>
            </a:r>
            <a:r>
              <a:rPr lang="ru-RU" sz="2000" dirty="0"/>
              <a:t>первовосхождения на одну из безымянных вершин </a:t>
            </a:r>
            <a:r>
              <a:rPr lang="ru-RU" sz="2000" dirty="0" smtClean="0"/>
              <a:t>Якутии</a:t>
            </a:r>
            <a:endParaRPr lang="en-US" sz="2000" dirty="0" smtClean="0"/>
          </a:p>
          <a:p>
            <a:r>
              <a:rPr lang="ru-RU" sz="2000" dirty="0" smtClean="0"/>
              <a:t>с </a:t>
            </a:r>
            <a:r>
              <a:rPr lang="ru-RU" sz="2000" dirty="0"/>
              <a:t>составлением отчета в Федерацию альпинизма </a:t>
            </a:r>
            <a:r>
              <a:rPr lang="ru-RU" sz="2000" dirty="0" smtClean="0"/>
              <a:t>России,</a:t>
            </a:r>
            <a:endParaRPr lang="en-US" sz="2000" dirty="0"/>
          </a:p>
          <a:p>
            <a:r>
              <a:rPr lang="ru-RU" sz="2000" dirty="0" smtClean="0"/>
              <a:t>и </a:t>
            </a:r>
            <a:r>
              <a:rPr lang="ru-RU" sz="2000" dirty="0"/>
              <a:t>предложением о наименовании вершины именем «Дети Азии</a:t>
            </a:r>
            <a:r>
              <a:rPr lang="ru-RU" sz="2000" dirty="0" smtClean="0"/>
              <a:t>»</a:t>
            </a:r>
          </a:p>
          <a:p>
            <a:endParaRPr lang="ru-RU" sz="2000" dirty="0"/>
          </a:p>
          <a:p>
            <a:r>
              <a:rPr lang="ru-RU" sz="2000" dirty="0" smtClean="0"/>
              <a:t>проведение </a:t>
            </a:r>
            <a:r>
              <a:rPr lang="ru-RU" sz="2000" dirty="0"/>
              <a:t>памятных мероприятий, приуроченных 100-летию образования Якутской </a:t>
            </a:r>
            <a:r>
              <a:rPr lang="ru-RU" sz="2000" dirty="0" smtClean="0"/>
              <a:t>АССР</a:t>
            </a:r>
          </a:p>
          <a:p>
            <a:endParaRPr lang="ru-RU" sz="2000" dirty="0"/>
          </a:p>
          <a:p>
            <a:endParaRPr lang="en-US" dirty="0" smtClean="0"/>
          </a:p>
          <a:p>
            <a:r>
              <a:rPr lang="ru-RU" dirty="0" smtClean="0"/>
              <a:t>проведение </a:t>
            </a:r>
            <a:r>
              <a:rPr lang="ru-RU" dirty="0" smtClean="0"/>
              <a:t>экскурсии, конкурсов </a:t>
            </a:r>
            <a:r>
              <a:rPr lang="ru-RU" dirty="0"/>
              <a:t>и турслета для </a:t>
            </a:r>
            <a:r>
              <a:rPr lang="ru-RU" dirty="0" smtClean="0"/>
              <a:t>детей и взрослых</a:t>
            </a:r>
            <a:endParaRPr lang="ru-RU" sz="2000" dirty="0"/>
          </a:p>
          <a:p>
            <a:pPr marL="457200" indent="449580" algn="just">
              <a:lnSpc>
                <a:spcPct val="115000"/>
              </a:lnSpc>
              <a:spcAft>
                <a:spcPts val="1000"/>
              </a:spcAft>
            </a:pPr>
            <a:endParaRPr lang="ru-RU" sz="1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13482" y="189780"/>
            <a:ext cx="8911687" cy="9733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Задачи проекта</a:t>
            </a:r>
            <a:endParaRPr lang="ru-RU" sz="3600" dirty="0"/>
          </a:p>
        </p:txBody>
      </p:sp>
      <p:pic>
        <p:nvPicPr>
          <p:cNvPr id="2050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71" y="1749726"/>
            <a:ext cx="726058" cy="72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71" y="2813213"/>
            <a:ext cx="726058" cy="72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71" y="3886205"/>
            <a:ext cx="726058" cy="72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51" y="4907435"/>
            <a:ext cx="726058" cy="72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49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21"/>
          <a:stretch/>
        </p:blipFill>
        <p:spPr>
          <a:xfrm>
            <a:off x="5227093" y="508958"/>
            <a:ext cx="6964907" cy="63490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3481" y="1282470"/>
            <a:ext cx="1011656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</a:t>
            </a:r>
            <a:r>
              <a:rPr lang="ru-RU" sz="2000" dirty="0"/>
              <a:t>проекте «Фестиваль Афродита» основным механизмом реализации является команда организаторов, а также подготовленные заранее альпинистские маршруты и учебные места.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По </a:t>
            </a:r>
            <a:r>
              <a:rPr lang="ru-RU" sz="2000" dirty="0"/>
              <a:t>результатам </a:t>
            </a:r>
            <a:r>
              <a:rPr lang="ru-RU" sz="2000" dirty="0" err="1"/>
              <a:t>альпсборов</a:t>
            </a:r>
            <a:r>
              <a:rPr lang="ru-RU" sz="2000" dirty="0"/>
              <a:t> 2019 и 2021 годов подготовлено </a:t>
            </a:r>
            <a:r>
              <a:rPr lang="ru-RU" sz="2000" dirty="0" smtClean="0"/>
              <a:t>восемь </a:t>
            </a:r>
            <a:r>
              <a:rPr lang="ru-RU" sz="2000" dirty="0"/>
              <a:t>учебных маршрутов в этом районе </a:t>
            </a:r>
            <a:r>
              <a:rPr lang="ru-RU" sz="2000" dirty="0" smtClean="0"/>
              <a:t>1Б</a:t>
            </a:r>
            <a:r>
              <a:rPr lang="ru-RU" sz="2000" dirty="0"/>
              <a:t>, </a:t>
            </a:r>
            <a:r>
              <a:rPr lang="ru-RU" sz="2000" dirty="0" smtClean="0"/>
              <a:t>2А</a:t>
            </a:r>
            <a:r>
              <a:rPr lang="ru-RU" sz="2000" dirty="0"/>
              <a:t>, </a:t>
            </a:r>
            <a:r>
              <a:rPr lang="ru-RU" sz="2000" dirty="0" smtClean="0"/>
              <a:t>2Б и </a:t>
            </a:r>
            <a:r>
              <a:rPr lang="ru-RU" sz="2000" dirty="0"/>
              <a:t>3А категории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Основные </a:t>
            </a:r>
            <a:r>
              <a:rPr lang="ru-RU" sz="2000" dirty="0"/>
              <a:t>мероприятия организаторов с населением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13482" y="189780"/>
            <a:ext cx="8911687" cy="9733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Стратегия реализации проекта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868907" y="389138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/>
              <a:t>Совершение </a:t>
            </a:r>
            <a:r>
              <a:rPr lang="ru-RU" dirty="0"/>
              <a:t>массового </a:t>
            </a:r>
            <a:r>
              <a:rPr lang="ru-RU" dirty="0" smtClean="0"/>
              <a:t>восхождения</a:t>
            </a:r>
          </a:p>
          <a:p>
            <a:pPr algn="r"/>
            <a:endParaRPr lang="ru-RU" dirty="0"/>
          </a:p>
          <a:p>
            <a:pPr algn="r"/>
            <a:r>
              <a:rPr lang="ru-RU" dirty="0" smtClean="0"/>
              <a:t>Экскурсии</a:t>
            </a:r>
            <a:endParaRPr lang="ru-RU" dirty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Обучение</a:t>
            </a:r>
            <a:endParaRPr lang="ru-RU" dirty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Туристический </a:t>
            </a:r>
            <a:r>
              <a:rPr lang="ru-RU" dirty="0"/>
              <a:t>слет</a:t>
            </a:r>
            <a:endParaRPr lang="ru-RU" sz="11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32" y="3989279"/>
            <a:ext cx="316593" cy="3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32" y="4537179"/>
            <a:ext cx="316593" cy="3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31" y="5115551"/>
            <a:ext cx="316593" cy="3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Файл,Фиолетовая галочка,Svg,Фиолетовая галочка Png png бесплатная загрузка  - Key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30" y="5657981"/>
            <a:ext cx="316593" cy="31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8" t="16320" r="25412" b="17454"/>
          <a:stretch/>
        </p:blipFill>
        <p:spPr>
          <a:xfrm>
            <a:off x="9157018" y="273179"/>
            <a:ext cx="1121434" cy="100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56271" y="1511183"/>
            <a:ext cx="1024946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Все участники Фестиваля должны </a:t>
            </a:r>
            <a:r>
              <a:rPr lang="ru-RU" dirty="0" smtClean="0"/>
              <a:t>иметь:</a:t>
            </a:r>
          </a:p>
          <a:p>
            <a:pPr indent="180975"/>
            <a:r>
              <a:rPr lang="ru-RU" dirty="0" smtClean="0"/>
              <a:t>- сертификаты </a:t>
            </a:r>
            <a:r>
              <a:rPr lang="ru-RU" dirty="0"/>
              <a:t>с подтверждением вакцинации от </a:t>
            </a:r>
            <a:r>
              <a:rPr lang="ru-RU" dirty="0" err="1" smtClean="0"/>
              <a:t>коронавируса</a:t>
            </a:r>
            <a:endParaRPr lang="ru-RU" dirty="0" smtClean="0"/>
          </a:p>
          <a:p>
            <a:pPr indent="180975"/>
            <a:r>
              <a:rPr lang="ru-RU" dirty="0" smtClean="0"/>
              <a:t>- медицинские </a:t>
            </a:r>
            <a:r>
              <a:rPr lang="ru-RU" dirty="0"/>
              <a:t>справки об отсутствии противопоказаний при занятии </a:t>
            </a:r>
            <a:r>
              <a:rPr lang="ru-RU" dirty="0" smtClean="0"/>
              <a:t>спортом</a:t>
            </a:r>
          </a:p>
          <a:p>
            <a:pPr indent="180975"/>
            <a:r>
              <a:rPr lang="ru-RU" dirty="0" smtClean="0"/>
              <a:t>- страховые </a:t>
            </a:r>
            <a:r>
              <a:rPr lang="ru-RU" dirty="0"/>
              <a:t>полисы на случай получения травм при занятии </a:t>
            </a:r>
            <a:r>
              <a:rPr lang="ru-RU" dirty="0" smtClean="0"/>
              <a:t>спортом</a:t>
            </a:r>
          </a:p>
          <a:p>
            <a:endParaRPr lang="ru-RU" dirty="0"/>
          </a:p>
          <a:p>
            <a:r>
              <a:rPr lang="ru-RU" dirty="0"/>
              <a:t>Непосредственное руководство Фестивалем осуществляет руководитель Оргкомитета, непосредственное руководство альпинистским мероприятием осуществляет </a:t>
            </a:r>
            <a:r>
              <a:rPr lang="ru-RU" dirty="0" smtClean="0"/>
              <a:t>старший тренер, имеющий </a:t>
            </a:r>
            <a:r>
              <a:rPr lang="ru-RU" dirty="0"/>
              <a:t>квалификацию не ниже КМС, </a:t>
            </a:r>
            <a:r>
              <a:rPr lang="ru-RU" dirty="0" smtClean="0"/>
              <a:t>звание </a:t>
            </a:r>
            <a:r>
              <a:rPr lang="ru-RU" dirty="0"/>
              <a:t>инструктора альпинизма не ниже 2 категории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Все альпинистские восхождения совершаются в строгом соответствии с Правилами вида спорта </a:t>
            </a:r>
            <a:r>
              <a:rPr lang="ru-RU" dirty="0" smtClean="0"/>
              <a:t>«Альпинизм</a:t>
            </a:r>
            <a:r>
              <a:rPr lang="ru-RU" dirty="0"/>
              <a:t>», утвержденными Министерством спорта РФ 10.12.2018 г. №1008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Регистрация выхода в ГКУ Служба спасения, ежедневный выход по радиосвязи с ближайшим населенным пунктом, выполнение требований по безопасности при проведении альпинистских мероприятий.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130725" y="189780"/>
            <a:ext cx="7894444" cy="9733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Требования по безопасности</a:t>
            </a:r>
            <a:endParaRPr lang="ru-RU" sz="3600" dirty="0"/>
          </a:p>
        </p:txBody>
      </p:sp>
      <p:pic>
        <p:nvPicPr>
          <p:cNvPr id="5122" name="Picture 2" descr="https://www.pol122.spb.ru/wp-content/uploads/2019/11/%D0%91%D0%B5%D0%B7%D1%8B%D0%BC%D1%8F%D0%BD%D0%BD%D1%8B%D0%B9-e15744290486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8099" y="500331"/>
            <a:ext cx="1070347" cy="90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8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81466"/>
              </p:ext>
            </p:extLst>
          </p:nvPr>
        </p:nvGraphicFramePr>
        <p:xfrm>
          <a:off x="2156606" y="1576957"/>
          <a:ext cx="9333779" cy="4075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51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86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8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Заезд в п. Усть-Нера гостей – участников Фестиваля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58674724"/>
                  </a:ext>
                </a:extLst>
              </a:tr>
              <a:tr h="681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Открытие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Фестиваля.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Подъем участников до альплагеря, чтение установочных лекций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8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Акклиматизация.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Обучение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6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Поход на </a:t>
                      </a:r>
                      <a:r>
                        <a:rPr lang="ru-RU" sz="18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Кисилях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8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Совершение восхождения на выполнение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норматива «Альпинист России»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8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Резервный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день/с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овершение восхождения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8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Спуск </a:t>
                      </a: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вниз. Вечерняя</a:t>
                      </a:r>
                      <a:r>
                        <a:rPr lang="ru-RU" sz="18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программа, подведение итогов, награждение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8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июня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Выезд участников Фестиваля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263597" y="397773"/>
            <a:ext cx="7894444" cy="5765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Программа Фестиваля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9385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контакты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+7 924 593 48 06 </a:t>
            </a:r>
            <a:r>
              <a:rPr lang="ru-RU" dirty="0" smtClean="0"/>
              <a:t>Александр</a:t>
            </a:r>
          </a:p>
          <a:p>
            <a:pPr marL="0" indent="0">
              <a:buNone/>
            </a:pPr>
            <a:r>
              <a:rPr lang="en-US" dirty="0" smtClean="0"/>
              <a:t>alpsakha.ru</a:t>
            </a:r>
          </a:p>
          <a:p>
            <a:pPr marL="0" indent="0">
              <a:buNone/>
            </a:pPr>
            <a:r>
              <a:rPr lang="en-US" dirty="0" smtClean="0"/>
              <a:t>instagram.com/alpsakha.ru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161" y="2303252"/>
            <a:ext cx="4716800" cy="43390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3368330"/>
            <a:ext cx="1938967" cy="193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Другая 2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D5F0FA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14724</TotalTime>
  <Words>722</Words>
  <Application>Microsoft Office PowerPoint</Application>
  <PresentationFormat>Произвольный</PresentationFormat>
  <Paragraphs>87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Аннотация проекта</vt:lpstr>
      <vt:lpstr>О нашей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Фестиваль альпинизма «Афродита» к 100 летию образования ЯАССР</dc:title>
  <dc:creator>Виталий</dc:creator>
  <cp:lastModifiedBy>Админ</cp:lastModifiedBy>
  <cp:revision>40</cp:revision>
  <dcterms:created xsi:type="dcterms:W3CDTF">2021-10-18T12:11:43Z</dcterms:created>
  <dcterms:modified xsi:type="dcterms:W3CDTF">2021-10-30T04:00:16Z</dcterms:modified>
</cp:coreProperties>
</file>